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98" r:id="rId5"/>
    <p:sldId id="301" r:id="rId6"/>
    <p:sldId id="280" r:id="rId7"/>
    <p:sldId id="331" r:id="rId8"/>
    <p:sldId id="332" r:id="rId9"/>
    <p:sldId id="333" r:id="rId10"/>
    <p:sldId id="335" r:id="rId11"/>
    <p:sldId id="334" r:id="rId12"/>
    <p:sldId id="302" r:id="rId13"/>
    <p:sldId id="327" r:id="rId14"/>
    <p:sldId id="303" r:id="rId15"/>
    <p:sldId id="308" r:id="rId16"/>
    <p:sldId id="309" r:id="rId17"/>
    <p:sldId id="310" r:id="rId18"/>
    <p:sldId id="311" r:id="rId19"/>
    <p:sldId id="312" r:id="rId20"/>
    <p:sldId id="313" r:id="rId21"/>
    <p:sldId id="315" r:id="rId22"/>
    <p:sldId id="329" r:id="rId23"/>
    <p:sldId id="317" r:id="rId24"/>
    <p:sldId id="322" r:id="rId25"/>
    <p:sldId id="323" r:id="rId26"/>
    <p:sldId id="326" r:id="rId27"/>
    <p:sldId id="328" r:id="rId28"/>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分散の二乗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1105</TotalTime>
  <Words>1377</Words>
  <Application>Microsoft Office PowerPoint</Application>
  <PresentationFormat>ワイド画面</PresentationFormat>
  <Paragraphs>140</Paragraphs>
  <Slides>24</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24</vt:i4>
      </vt:variant>
    </vt:vector>
  </HeadingPairs>
  <TitlesOfParts>
    <vt:vector size="36"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vt:lpstr>
      <vt:lpstr>EmoBankのデータ分析</vt:lpstr>
      <vt:lpstr>EmoBankのデータ分析 Pandas Profiling Report</vt:lpstr>
      <vt:lpstr>VとAの間の相関関係</vt:lpstr>
      <vt:lpstr>VADの間の相関関係</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118</cp:revision>
  <dcterms:created xsi:type="dcterms:W3CDTF">2023-05-18T06:05:56Z</dcterms:created>
  <dcterms:modified xsi:type="dcterms:W3CDTF">2023-06-01T09:42:12Z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